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1" r:id="rId22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6" Type="http://schemas.openxmlformats.org/officeDocument/2006/relationships/slide" Target="slides/slide15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3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5" name="Google Shape;5105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notesSlide" Target="../notesSlides/notesSlide156.xml"/></Relationships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p712"/>
          <p:cNvSpPr txBox="1"/>
          <p:nvPr>
            <p:ph type="title"/>
          </p:nvPr>
        </p:nvSpPr>
        <p:spPr>
          <a:xfrm>
            <a:off x="457244" y="-2262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Show me…..     (no letters/numbers)</a:t>
            </a:r>
            <a:endParaRPr/>
          </a:p>
        </p:txBody>
      </p:sp>
      <p:sp>
        <p:nvSpPr>
          <p:cNvPr id="5108" name="Google Shape;5108;p71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72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7200"/>
              <a:t>The Water Cycle</a:t>
            </a:r>
            <a:endParaRPr sz="72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